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" Target="slide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" Target="slide9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" Target="slide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" Target="slide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" Target="slide5.xml"/><Relationship Id="rId2" Type="http://schemas.openxmlformats.org/officeDocument/2006/relationships/slide" Target="slide4.xml"/><Relationship Id="rId3" Type="http://schemas.openxmlformats.org/officeDocument/2006/relationships/slide" Target="slide4.xm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" Target="slide3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" Target="slide6.xml"/><Relationship Id="rId2" Type="http://schemas.openxmlformats.org/officeDocument/2006/relationships/slide" Target="slide7.xml"/><Relationship Id="rId3" Type="http://schemas.openxmlformats.org/officeDocument/2006/relationships/slide" Target="slide6.xm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" Target="slide5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" Target="slide9.xml"/><Relationship Id="rId2" Type="http://schemas.openxmlformats.org/officeDocument/2006/relationships/slide" Target="slide8.xml"/><Relationship Id="rId3" Type="http://schemas.openxmlformats.org/officeDocument/2006/relationships/slide" Target="slide8.xm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" Target="slide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" Target="slide11.xml"/><Relationship Id="rId2" Type="http://schemas.openxmlformats.org/officeDocument/2006/relationships/slide" Target="slide10.xml"/><Relationship Id="rId3" Type="http://schemas.openxmlformats.org/officeDocument/2006/relationships/slide" Target="slide10.xml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71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0" y="1554480"/>
            <a:ext cx="12188952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400" b="1" dirty="0">
                <a:solidFill>
                  <a:srgbClr val="F9A82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WORD  QUEST</a:t>
            </a:r>
            <a:endParaRPr lang="en-US" sz="7400" dirty="0"/>
          </a:p>
        </p:txBody>
      </p:sp>
      <p:sp>
        <p:nvSpPr>
          <p:cNvPr id="4" name="Text 2"/>
          <p:cNvSpPr/>
          <p:nvPr/>
        </p:nvSpPr>
        <p:spPr>
          <a:xfrm>
            <a:off x="0" y="2880360"/>
            <a:ext cx="121889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Escape the Library</a:t>
            </a:r>
            <a:endParaRPr lang="en-US" sz="3200" dirty="0"/>
          </a:p>
        </p:txBody>
      </p:sp>
      <p:sp>
        <p:nvSpPr>
          <p:cNvPr id="5" name="Text 3"/>
          <p:cNvSpPr/>
          <p:nvPr/>
        </p:nvSpPr>
        <p:spPr>
          <a:xfrm>
            <a:off x="0" y="3657600"/>
            <a:ext cx="12188952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B7AEE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An English adventure  ·  read the clue, choose the right word, open the door.</a:t>
            </a:r>
            <a:endParaRPr lang="en-US" sz="1800" dirty="0"/>
          </a:p>
        </p:txBody>
      </p:sp>
      <p:sp>
        <p:nvSpPr>
          <p:cNvPr id="6" name="Text 4">
            <a:hlinkClick r:id="rId1" tooltip="" action="ppaction://hlinksldjump"/>
          </p:cNvPr>
          <p:cNvSpPr/>
          <p:nvPr/>
        </p:nvSpPr>
        <p:spPr>
          <a:xfrm>
            <a:off x="4718304" y="4709160"/>
            <a:ext cx="2743200" cy="868680"/>
          </a:xfrm>
          <a:prstGeom prst="roundRect">
            <a:avLst>
              <a:gd name="adj" fmla="val 14737"/>
            </a:avLst>
          </a:prstGeom>
          <a:solidFill>
            <a:srgbClr val="00C2A8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▶   START</a:t>
            </a:r>
            <a:endParaRPr lang="en-US" sz="2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2A11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5449824" y="1371600"/>
            <a:ext cx="1280160" cy="1280160"/>
          </a:xfrm>
          <a:prstGeom prst="ellipse">
            <a:avLst/>
          </a:prstGeom>
          <a:solidFill>
            <a:srgbClr val="FF6B6B"/>
          </a:solidFill>
          <a:ln/>
        </p:spPr>
      </p:sp>
      <p:sp>
        <p:nvSpPr>
          <p:cNvPr id="4" name="Text 2"/>
          <p:cNvSpPr/>
          <p:nvPr/>
        </p:nvSpPr>
        <p:spPr>
          <a:xfrm>
            <a:off x="5449824" y="137160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✕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0" y="288036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6B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LOCKED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371600" y="370332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That's not the idiom. Think of a pet!</a:t>
            </a:r>
            <a:endParaRPr lang="en-US" sz="2200" dirty="0"/>
          </a:p>
        </p:txBody>
      </p:sp>
      <p:sp>
        <p:nvSpPr>
          <p:cNvPr id="7" name="Text 5">
            <a:hlinkClick r:id="rId1" tooltip="" action="ppaction://hlinksldjump"/>
          </p:cNvPr>
          <p:cNvSpPr/>
          <p:nvPr/>
        </p:nvSpPr>
        <p:spPr>
          <a:xfrm>
            <a:off x="4718304" y="4709160"/>
            <a:ext cx="2743200" cy="822960"/>
          </a:xfrm>
          <a:prstGeom prst="roundRect">
            <a:avLst>
              <a:gd name="adj" fmla="val 15556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  Try again</a:t>
            </a:r>
            <a:endParaRPr lang="en-US" sz="2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2A2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0" y="822960"/>
            <a:ext cx="1218895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dirty="0">
                <a:solidFill>
                  <a:srgbClr val="000000"/>
                </a:solidFill>
              </a:rPr>
              <a:t>🎉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0" y="2011680"/>
            <a:ext cx="12188952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600" b="1" dirty="0">
                <a:solidFill>
                  <a:srgbClr val="00C2A8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YOU ESCAPED!</a:t>
            </a:r>
            <a:endParaRPr lang="en-US" sz="6600" dirty="0"/>
          </a:p>
        </p:txBody>
      </p:sp>
      <p:sp>
        <p:nvSpPr>
          <p:cNvPr id="5" name="Text 3"/>
          <p:cNvSpPr/>
          <p:nvPr/>
        </p:nvSpPr>
        <p:spPr>
          <a:xfrm>
            <a:off x="0" y="3291840"/>
            <a:ext cx="1218895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Brilliant English — you opened all four doors.</a:t>
            </a:r>
            <a:endParaRPr lang="en-US" sz="2400" dirty="0"/>
          </a:p>
        </p:txBody>
      </p:sp>
      <p:sp>
        <p:nvSpPr>
          <p:cNvPr id="6" name="Text 4">
            <a:hlinkClick r:id="rId1" tooltip="" action="ppaction://hlinksldjump"/>
          </p:cNvPr>
          <p:cNvSpPr/>
          <p:nvPr/>
        </p:nvSpPr>
        <p:spPr>
          <a:xfrm>
            <a:off x="4572000" y="4572000"/>
            <a:ext cx="3044952" cy="868680"/>
          </a:xfrm>
          <a:prstGeom prst="roundRect">
            <a:avLst>
              <a:gd name="adj" fmla="val 14737"/>
            </a:avLst>
          </a:prstGeom>
          <a:solidFill>
            <a:srgbClr val="F9A826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▶   Play again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171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640080" y="640080"/>
            <a:ext cx="91440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4000" b="1" dirty="0">
                <a:solidFill>
                  <a:srgbClr val="F9A82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HOW TO PLAY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0584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 are locked in the library after closing time.
</a:t>
            </a:r>
            <a:endParaRPr lang="en-US" sz="24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Four doors stand between you and the exit.
</a:t>
            </a:r>
            <a:endParaRPr lang="en-US" sz="24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Each door opens only for the correct English answer.
</a:t>
            </a:r>
            <a:endParaRPr lang="en-US" sz="2400" dirty="0"/>
          </a:p>
          <a:p>
            <a:pPr algn="l" indent="0" marL="0">
              <a:lnSpc>
                <a:spcPct val="13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Tap the answer you think is right. Wrong? The door locks — try again!</a:t>
            </a:r>
            <a:endParaRPr lang="en-US" sz="2400" dirty="0"/>
          </a:p>
        </p:txBody>
      </p:sp>
      <p:sp>
        <p:nvSpPr>
          <p:cNvPr id="5" name="Text 3">
            <a:hlinkClick r:id="rId1" tooltip="" action="ppaction://hlinksldjump"/>
          </p:cNvPr>
          <p:cNvSpPr/>
          <p:nvPr/>
        </p:nvSpPr>
        <p:spPr>
          <a:xfrm>
            <a:off x="4718304" y="5029200"/>
            <a:ext cx="2743200" cy="868680"/>
          </a:xfrm>
          <a:prstGeom prst="roundRect">
            <a:avLst>
              <a:gd name="adj" fmla="val 14737"/>
            </a:avLst>
          </a:prstGeom>
          <a:solidFill>
            <a:srgbClr val="F9A826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BEGIN   ▶</a:t>
            </a:r>
            <a:endParaRPr lang="en-US" sz="2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71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640080" y="566928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b="1" spc="200" kern="0" dirty="0">
                <a:solidFill>
                  <a:srgbClr val="B7AEE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DOOR 1 OF 4    ·    VOCABULARY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822960" y="1783080"/>
            <a:ext cx="1828800" cy="3108960"/>
          </a:xfrm>
          <a:prstGeom prst="roundRect">
            <a:avLst>
              <a:gd name="adj" fmla="val 6000"/>
            </a:avLst>
          </a:prstGeom>
          <a:solidFill>
            <a:srgbClr val="241B57"/>
          </a:solidFill>
          <a:ln w="31750">
            <a:solidFill>
              <a:srgbClr val="F9A82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40280" y="3264408"/>
            <a:ext cx="164592" cy="164592"/>
          </a:xfrm>
          <a:prstGeom prst="ellipse">
            <a:avLst/>
          </a:prstGeom>
          <a:solidFill>
            <a:srgbClr val="F9A82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697480"/>
            <a:ext cx="1828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9A82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1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3200400" y="182880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Open the door with a word that means </a:t>
            </a:r>
            <a:pPr algn="l" indent="0" marL="0">
              <a:buNone/>
            </a:pPr>
            <a:r>
              <a:rPr lang="en-US" sz="3000" b="1" dirty="0">
                <a:solidFill>
                  <a:srgbClr val="F9A82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BIG</a:t>
            </a:r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.</a:t>
            </a:r>
            <a:endParaRPr lang="en-US" sz="3000" dirty="0"/>
          </a:p>
        </p:txBody>
      </p:sp>
      <p:sp>
        <p:nvSpPr>
          <p:cNvPr id="8" name="Text 6">
            <a:hlinkClick r:id="rId1" tooltip="" action="ppaction://hlinksldjump"/>
          </p:cNvPr>
          <p:cNvSpPr/>
          <p:nvPr/>
        </p:nvSpPr>
        <p:spPr>
          <a:xfrm>
            <a:off x="3291840" y="3657600"/>
            <a:ext cx="2468880" cy="914400"/>
          </a:xfrm>
          <a:prstGeom prst="roundRect">
            <a:avLst>
              <a:gd name="adj" fmla="val 14000"/>
            </a:avLst>
          </a:prstGeom>
          <a:solidFill>
            <a:srgbClr val="00C2A8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HUGE</a:t>
            </a:r>
            <a:endParaRPr lang="en-US" sz="2600" dirty="0"/>
          </a:p>
        </p:txBody>
      </p:sp>
      <p:sp>
        <p:nvSpPr>
          <p:cNvPr id="9" name="Text 7">
            <a:hlinkClick r:id="rId2" tooltip="" action="ppaction://hlinksldjump"/>
          </p:cNvPr>
          <p:cNvSpPr/>
          <p:nvPr/>
        </p:nvSpPr>
        <p:spPr>
          <a:xfrm>
            <a:off x="5943600" y="3657600"/>
            <a:ext cx="2468880" cy="914400"/>
          </a:xfrm>
          <a:prstGeom prst="roundRect">
            <a:avLst>
              <a:gd name="adj" fmla="val 14000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TINY</a:t>
            </a:r>
            <a:endParaRPr lang="en-US" sz="2600" dirty="0"/>
          </a:p>
        </p:txBody>
      </p:sp>
      <p:sp>
        <p:nvSpPr>
          <p:cNvPr id="10" name="Text 8">
            <a:hlinkClick r:id="rId3" tooltip="" action="ppaction://hlinksldjump"/>
          </p:cNvPr>
          <p:cNvSpPr/>
          <p:nvPr/>
        </p:nvSpPr>
        <p:spPr>
          <a:xfrm>
            <a:off x="8595360" y="3657600"/>
            <a:ext cx="2468880" cy="914400"/>
          </a:xfrm>
          <a:prstGeom prst="roundRect">
            <a:avLst>
              <a:gd name="adj" fmla="val 14000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SHORT</a:t>
            </a:r>
            <a:endParaRPr lang="en-US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2A11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5449824" y="1371600"/>
            <a:ext cx="1280160" cy="1280160"/>
          </a:xfrm>
          <a:prstGeom prst="ellipse">
            <a:avLst/>
          </a:prstGeom>
          <a:solidFill>
            <a:srgbClr val="FF6B6B"/>
          </a:solidFill>
          <a:ln/>
        </p:spPr>
      </p:sp>
      <p:sp>
        <p:nvSpPr>
          <p:cNvPr id="4" name="Text 2"/>
          <p:cNvSpPr/>
          <p:nvPr/>
        </p:nvSpPr>
        <p:spPr>
          <a:xfrm>
            <a:off x="5449824" y="137160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✕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0" y="288036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6B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LOCKED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371600" y="370332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That word doesn't fit. Read the clue again.</a:t>
            </a:r>
            <a:endParaRPr lang="en-US" sz="2200" dirty="0"/>
          </a:p>
        </p:txBody>
      </p:sp>
      <p:sp>
        <p:nvSpPr>
          <p:cNvPr id="7" name="Text 5">
            <a:hlinkClick r:id="rId1" tooltip="" action="ppaction://hlinksldjump"/>
          </p:cNvPr>
          <p:cNvSpPr/>
          <p:nvPr/>
        </p:nvSpPr>
        <p:spPr>
          <a:xfrm>
            <a:off x="4718304" y="4709160"/>
            <a:ext cx="2743200" cy="822960"/>
          </a:xfrm>
          <a:prstGeom prst="roundRect">
            <a:avLst>
              <a:gd name="adj" fmla="val 15556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  Try again</a:t>
            </a:r>
            <a:endParaRPr lang="en-US" sz="2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171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640080" y="566928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b="1" spc="200" kern="0" dirty="0">
                <a:solidFill>
                  <a:srgbClr val="B7AEE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DOOR 2 OF 4    ·    GRAMMAR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822960" y="1783080"/>
            <a:ext cx="1828800" cy="3108960"/>
          </a:xfrm>
          <a:prstGeom prst="roundRect">
            <a:avLst>
              <a:gd name="adj" fmla="val 6000"/>
            </a:avLst>
          </a:prstGeom>
          <a:solidFill>
            <a:srgbClr val="241B57"/>
          </a:solidFill>
          <a:ln w="31750">
            <a:solidFill>
              <a:srgbClr val="F9A82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40280" y="3264408"/>
            <a:ext cx="164592" cy="164592"/>
          </a:xfrm>
          <a:prstGeom prst="ellipse">
            <a:avLst/>
          </a:prstGeom>
          <a:solidFill>
            <a:srgbClr val="F9A82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697480"/>
            <a:ext cx="1828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9A82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2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3200400" y="169164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Which sentence is correct?</a:t>
            </a:r>
            <a:endParaRPr lang="en-US" sz="3000" dirty="0"/>
          </a:p>
        </p:txBody>
      </p:sp>
      <p:sp>
        <p:nvSpPr>
          <p:cNvPr id="8" name="Text 6">
            <a:hlinkClick r:id="rId1" tooltip="" action="ppaction://hlinksldjump"/>
          </p:cNvPr>
          <p:cNvSpPr/>
          <p:nvPr/>
        </p:nvSpPr>
        <p:spPr>
          <a:xfrm>
            <a:off x="3291840" y="2697480"/>
            <a:ext cx="7589520" cy="777240"/>
          </a:xfrm>
          <a:prstGeom prst="roundRect">
            <a:avLst>
              <a:gd name="adj" fmla="val 16471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3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She go to school.</a:t>
            </a:r>
            <a:endParaRPr lang="en-US" sz="2300" dirty="0"/>
          </a:p>
        </p:txBody>
      </p:sp>
      <p:sp>
        <p:nvSpPr>
          <p:cNvPr id="9" name="Text 7">
            <a:hlinkClick r:id="rId2" tooltip="" action="ppaction://hlinksldjump"/>
          </p:cNvPr>
          <p:cNvSpPr/>
          <p:nvPr/>
        </p:nvSpPr>
        <p:spPr>
          <a:xfrm>
            <a:off x="3291840" y="3657600"/>
            <a:ext cx="7589520" cy="777240"/>
          </a:xfrm>
          <a:prstGeom prst="roundRect">
            <a:avLst>
              <a:gd name="adj" fmla="val 16471"/>
            </a:avLst>
          </a:prstGeom>
          <a:solidFill>
            <a:srgbClr val="00C2A8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3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She goes to school.</a:t>
            </a:r>
            <a:endParaRPr lang="en-US" sz="2300" dirty="0"/>
          </a:p>
        </p:txBody>
      </p:sp>
      <p:sp>
        <p:nvSpPr>
          <p:cNvPr id="10" name="Text 8">
            <a:hlinkClick r:id="rId3" tooltip="" action="ppaction://hlinksldjump"/>
          </p:cNvPr>
          <p:cNvSpPr/>
          <p:nvPr/>
        </p:nvSpPr>
        <p:spPr>
          <a:xfrm>
            <a:off x="3291840" y="4617720"/>
            <a:ext cx="7589520" cy="777240"/>
          </a:xfrm>
          <a:prstGeom prst="roundRect">
            <a:avLst>
              <a:gd name="adj" fmla="val 16471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3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She going to school.</a:t>
            </a:r>
            <a:endParaRPr lang="en-US" sz="2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2A11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5449824" y="1371600"/>
            <a:ext cx="1280160" cy="1280160"/>
          </a:xfrm>
          <a:prstGeom prst="ellipse">
            <a:avLst/>
          </a:prstGeom>
          <a:solidFill>
            <a:srgbClr val="FF6B6B"/>
          </a:solidFill>
          <a:ln/>
        </p:spPr>
      </p:sp>
      <p:sp>
        <p:nvSpPr>
          <p:cNvPr id="4" name="Text 2"/>
          <p:cNvSpPr/>
          <p:nvPr/>
        </p:nvSpPr>
        <p:spPr>
          <a:xfrm>
            <a:off x="5449824" y="137160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✕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0" y="288036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6B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LOCKED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371600" y="370332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Not quite. Check the verb again.</a:t>
            </a:r>
            <a:endParaRPr lang="en-US" sz="2200" dirty="0"/>
          </a:p>
        </p:txBody>
      </p:sp>
      <p:sp>
        <p:nvSpPr>
          <p:cNvPr id="7" name="Text 5">
            <a:hlinkClick r:id="rId1" tooltip="" action="ppaction://hlinksldjump"/>
          </p:cNvPr>
          <p:cNvSpPr/>
          <p:nvPr/>
        </p:nvSpPr>
        <p:spPr>
          <a:xfrm>
            <a:off x="4718304" y="4709160"/>
            <a:ext cx="2743200" cy="822960"/>
          </a:xfrm>
          <a:prstGeom prst="roundRect">
            <a:avLst>
              <a:gd name="adj" fmla="val 15556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  Try again</a:t>
            </a:r>
            <a:endParaRPr lang="en-US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71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640080" y="566928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b="1" spc="200" kern="0" dirty="0">
                <a:solidFill>
                  <a:srgbClr val="B7AEE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DOOR 3 OF 4    ·    PREPOSITIONS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822960" y="1783080"/>
            <a:ext cx="1828800" cy="3108960"/>
          </a:xfrm>
          <a:prstGeom prst="roundRect">
            <a:avLst>
              <a:gd name="adj" fmla="val 6000"/>
            </a:avLst>
          </a:prstGeom>
          <a:solidFill>
            <a:srgbClr val="241B57"/>
          </a:solidFill>
          <a:ln w="31750">
            <a:solidFill>
              <a:srgbClr val="F9A82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40280" y="3264408"/>
            <a:ext cx="164592" cy="164592"/>
          </a:xfrm>
          <a:prstGeom prst="ellipse">
            <a:avLst/>
          </a:prstGeom>
          <a:solidFill>
            <a:srgbClr val="F9A82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697480"/>
            <a:ext cx="1828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9A82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3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3200400" y="182880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book is </a:t>
            </a:r>
            <a:pPr algn="l" indent="0" marL="0">
              <a:buNone/>
            </a:pPr>
            <a:r>
              <a:rPr lang="en-US" sz="3000" b="1" dirty="0">
                <a:solidFill>
                  <a:srgbClr val="F9A82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_____</a:t>
            </a:r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the table.</a:t>
            </a:r>
            <a:endParaRPr lang="en-US" sz="3000" dirty="0"/>
          </a:p>
        </p:txBody>
      </p:sp>
      <p:sp>
        <p:nvSpPr>
          <p:cNvPr id="8" name="Text 6">
            <a:hlinkClick r:id="rId1" tooltip="" action="ppaction://hlinksldjump"/>
          </p:cNvPr>
          <p:cNvSpPr/>
          <p:nvPr/>
        </p:nvSpPr>
        <p:spPr>
          <a:xfrm>
            <a:off x="3291840" y="3657600"/>
            <a:ext cx="2468880" cy="914400"/>
          </a:xfrm>
          <a:prstGeom prst="roundRect">
            <a:avLst>
              <a:gd name="adj" fmla="val 14000"/>
            </a:avLst>
          </a:prstGeom>
          <a:solidFill>
            <a:srgbClr val="00C2A8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</a:t>
            </a:r>
            <a:endParaRPr lang="en-US" sz="2600" dirty="0"/>
          </a:p>
        </p:txBody>
      </p:sp>
      <p:sp>
        <p:nvSpPr>
          <p:cNvPr id="9" name="Text 7">
            <a:hlinkClick r:id="rId2" tooltip="" action="ppaction://hlinksldjump"/>
          </p:cNvPr>
          <p:cNvSpPr/>
          <p:nvPr/>
        </p:nvSpPr>
        <p:spPr>
          <a:xfrm>
            <a:off x="5943600" y="3657600"/>
            <a:ext cx="2468880" cy="914400"/>
          </a:xfrm>
          <a:prstGeom prst="roundRect">
            <a:avLst>
              <a:gd name="adj" fmla="val 14000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</a:t>
            </a:r>
            <a:endParaRPr lang="en-US" sz="2600" dirty="0"/>
          </a:p>
        </p:txBody>
      </p:sp>
      <p:sp>
        <p:nvSpPr>
          <p:cNvPr id="10" name="Text 8">
            <a:hlinkClick r:id="rId3" tooltip="" action="ppaction://hlinksldjump"/>
          </p:cNvPr>
          <p:cNvSpPr/>
          <p:nvPr/>
        </p:nvSpPr>
        <p:spPr>
          <a:xfrm>
            <a:off x="8595360" y="3657600"/>
            <a:ext cx="2468880" cy="914400"/>
          </a:xfrm>
          <a:prstGeom prst="roundRect">
            <a:avLst>
              <a:gd name="adj" fmla="val 14000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</a:t>
            </a:r>
            <a:endParaRPr lang="en-US" sz="26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2A11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Shape 1"/>
          <p:cNvSpPr/>
          <p:nvPr/>
        </p:nvSpPr>
        <p:spPr>
          <a:xfrm>
            <a:off x="5449824" y="1371600"/>
            <a:ext cx="1280160" cy="1280160"/>
          </a:xfrm>
          <a:prstGeom prst="ellipse">
            <a:avLst/>
          </a:prstGeom>
          <a:solidFill>
            <a:srgbClr val="FF6B6B"/>
          </a:solidFill>
          <a:ln/>
        </p:spPr>
      </p:sp>
      <p:sp>
        <p:nvSpPr>
          <p:cNvPr id="4" name="Text 2"/>
          <p:cNvSpPr/>
          <p:nvPr/>
        </p:nvSpPr>
        <p:spPr>
          <a:xfrm>
            <a:off x="5449824" y="1371600"/>
            <a:ext cx="12801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✕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0" y="2880360"/>
            <a:ext cx="12188952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6B6B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LOCKED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1371600" y="3703320"/>
            <a:ext cx="9445752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book sits on top. Try another word.</a:t>
            </a:r>
            <a:endParaRPr lang="en-US" sz="2200" dirty="0"/>
          </a:p>
        </p:txBody>
      </p:sp>
      <p:sp>
        <p:nvSpPr>
          <p:cNvPr id="7" name="Text 5">
            <a:hlinkClick r:id="rId1" tooltip="" action="ppaction://hlinksldjump"/>
          </p:cNvPr>
          <p:cNvSpPr/>
          <p:nvPr/>
        </p:nvSpPr>
        <p:spPr>
          <a:xfrm>
            <a:off x="4718304" y="4709160"/>
            <a:ext cx="2743200" cy="822960"/>
          </a:xfrm>
          <a:prstGeom prst="roundRect">
            <a:avLst>
              <a:gd name="adj" fmla="val 15556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←   Try again</a:t>
            </a:r>
            <a:endParaRPr lang="en-US" sz="2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7143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20040" y="292608"/>
            <a:ext cx="11548872" cy="6272784"/>
          </a:xfrm>
          <a:prstGeom prst="roundRect">
            <a:avLst>
              <a:gd name="adj" fmla="val 2624"/>
            </a:avLst>
          </a:prstGeom>
          <a:ln w="15875">
            <a:solidFill>
              <a:srgbClr val="9B8CF2"/>
            </a:solidFill>
            <a:prstDash val="dash"/>
          </a:ln>
        </p:spPr>
      </p:sp>
      <p:sp>
        <p:nvSpPr>
          <p:cNvPr id="3" name="Text 1"/>
          <p:cNvSpPr/>
          <p:nvPr/>
        </p:nvSpPr>
        <p:spPr>
          <a:xfrm>
            <a:off x="640080" y="566928"/>
            <a:ext cx="6400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500" b="1" spc="200" kern="0" dirty="0">
                <a:solidFill>
                  <a:srgbClr val="B7AEE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FINAL LOCK    ·    IDIOM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822960" y="1783080"/>
            <a:ext cx="1828800" cy="3108960"/>
          </a:xfrm>
          <a:prstGeom prst="roundRect">
            <a:avLst>
              <a:gd name="adj" fmla="val 6000"/>
            </a:avLst>
          </a:prstGeom>
          <a:solidFill>
            <a:srgbClr val="241B57"/>
          </a:solidFill>
          <a:ln w="31750">
            <a:solidFill>
              <a:srgbClr val="F9A826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240280" y="3264408"/>
            <a:ext cx="164592" cy="164592"/>
          </a:xfrm>
          <a:prstGeom prst="ellipse">
            <a:avLst/>
          </a:prstGeom>
          <a:solidFill>
            <a:srgbClr val="F9A826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2697480"/>
            <a:ext cx="1828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5400" b="1" dirty="0">
                <a:solidFill>
                  <a:srgbClr val="F9A826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★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3200400" y="1828800"/>
            <a:ext cx="82296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It's raining cats and </a:t>
            </a:r>
            <a:pPr algn="l" indent="0" marL="0">
              <a:buNone/>
            </a:pPr>
            <a:r>
              <a:rPr lang="en-US" sz="3000" b="1" dirty="0">
                <a:solidFill>
                  <a:srgbClr val="F9A826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_____</a:t>
            </a:r>
            <a:pPr algn="l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.</a:t>
            </a:r>
            <a:endParaRPr lang="en-US" sz="3000" dirty="0"/>
          </a:p>
        </p:txBody>
      </p:sp>
      <p:sp>
        <p:nvSpPr>
          <p:cNvPr id="8" name="Text 6">
            <a:hlinkClick r:id="rId1" tooltip="" action="ppaction://hlinksldjump"/>
          </p:cNvPr>
          <p:cNvSpPr/>
          <p:nvPr/>
        </p:nvSpPr>
        <p:spPr>
          <a:xfrm>
            <a:off x="3291840" y="3657600"/>
            <a:ext cx="2468880" cy="914400"/>
          </a:xfrm>
          <a:prstGeom prst="roundRect">
            <a:avLst>
              <a:gd name="adj" fmla="val 14000"/>
            </a:avLst>
          </a:prstGeom>
          <a:solidFill>
            <a:srgbClr val="00C2A8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1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DOGS</a:t>
            </a:r>
            <a:endParaRPr lang="en-US" sz="2600" dirty="0"/>
          </a:p>
        </p:txBody>
      </p:sp>
      <p:sp>
        <p:nvSpPr>
          <p:cNvPr id="9" name="Text 7">
            <a:hlinkClick r:id="rId2" tooltip="" action="ppaction://hlinksldjump"/>
          </p:cNvPr>
          <p:cNvSpPr/>
          <p:nvPr/>
        </p:nvSpPr>
        <p:spPr>
          <a:xfrm>
            <a:off x="5943600" y="3657600"/>
            <a:ext cx="2468880" cy="914400"/>
          </a:xfrm>
          <a:prstGeom prst="roundRect">
            <a:avLst>
              <a:gd name="adj" fmla="val 14000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2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FROGS</a:t>
            </a:r>
            <a:endParaRPr lang="en-US" sz="2600" dirty="0"/>
          </a:p>
        </p:txBody>
      </p:sp>
      <p:sp>
        <p:nvSpPr>
          <p:cNvPr id="10" name="Text 8">
            <a:hlinkClick r:id="rId3" tooltip="" action="ppaction://hlinksldjump"/>
          </p:cNvPr>
          <p:cNvSpPr/>
          <p:nvPr/>
        </p:nvSpPr>
        <p:spPr>
          <a:xfrm>
            <a:off x="8595360" y="3657600"/>
            <a:ext cx="2468880" cy="914400"/>
          </a:xfrm>
          <a:prstGeom prst="roundRect">
            <a:avLst>
              <a:gd name="adj" fmla="val 14000"/>
            </a:avLst>
          </a:prstGeom>
          <a:solidFill>
            <a:srgbClr val="9B8CF2"/>
          </a:solidFill>
          <a:ln/>
          <a:effectLst>
            <a:outerShdw sx="100000" sy="100000" kx="0" ky="0" algn="bl" rotWithShape="0" blurRad="76200" dist="38100" dir="5400000">
              <a:srgbClr val="0B0922">
                <a:alpha val="45000"/>
              </a:srgbClr>
            </a:outerShdw>
          </a:effectLst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b="1" u="sng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  <a:hlinkClick r:id="rId3" action="ppaction://hlinksldjump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COWS</a:t>
            </a:r>
            <a:endParaRPr lang="en-US" sz="2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Word Quest — Escape the Library</dc:title>
  <dc:subject>PptxGenJS Presentation</dc:subject>
  <dc:creator>Luke Lin · AI4Teachers</dc:creator>
  <cp:lastModifiedBy>Luke Lin · AI4Teachers</cp:lastModifiedBy>
  <cp:revision>1</cp:revision>
  <dcterms:created xsi:type="dcterms:W3CDTF">2026-06-13T03:19:07Z</dcterms:created>
  <dcterms:modified xsi:type="dcterms:W3CDTF">2026-06-13T03:19:07Z</dcterms:modified>
</cp:coreProperties>
</file>