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image" Target="../media/image-1-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image" Target="../media/image-10-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3.xml"/><Relationship Id="rId1" Type="http://schemas.openxmlformats.org/officeDocument/2006/relationships/image" Target="../media/image-2-1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3" Type="http://schemas.openxmlformats.org/officeDocument/2006/relationships/slide" Target="slide5.xml"/><Relationship Id="rId4" Type="http://schemas.openxmlformats.org/officeDocument/2006/relationships/slide" Target="slide5.xml"/><Relationship Id="rId1" Type="http://schemas.openxmlformats.org/officeDocument/2006/relationships/image" Target="../media/image-4-1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" Target="slide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3" Type="http://schemas.openxmlformats.org/officeDocument/2006/relationships/slide" Target="slide7.xml"/><Relationship Id="rId4" Type="http://schemas.openxmlformats.org/officeDocument/2006/relationships/slide" Target="slide8.xml"/><Relationship Id="rId1" Type="http://schemas.openxmlformats.org/officeDocument/2006/relationships/image" Target="../media/image-6-1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" Target="slide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3" Type="http://schemas.openxmlformats.org/officeDocument/2006/relationships/slide" Target="slide10.xml"/><Relationship Id="rId4" Type="http://schemas.openxmlformats.org/officeDocument/2006/relationships/slide" Target="slide9.xml"/><Relationship Id="rId1" Type="http://schemas.openxmlformats.org/officeDocument/2006/relationships/image" Target="../media/image-8-1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" Target="slide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0" y="502920"/>
            <a:ext cx="12188952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DRAGON BOAT QUEST</a:t>
            </a:r>
            <a:endParaRPr lang="en-US" sz="5800" dirty="0"/>
          </a:p>
        </p:txBody>
      </p:sp>
      <p:sp>
        <p:nvSpPr>
          <p:cNvPr id="4" name="Text 2"/>
          <p:cNvSpPr/>
          <p:nvPr/>
        </p:nvSpPr>
        <p:spPr>
          <a:xfrm>
            <a:off x="914400" y="1627632"/>
            <a:ext cx="103601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CFE6D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Dragon Boat Festival adventure — name each thing in English to win the race!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3534156" y="2377440"/>
            <a:ext cx="5120640" cy="3001357"/>
          </a:xfrm>
          <a:prstGeom prst="roundRect">
            <a:avLst>
              <a:gd name="adj" fmla="val 4265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6" name="Image 0" descr="/tmp/dragonboat/img/dragon_boa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2756" y="2606040"/>
            <a:ext cx="4663440" cy="2544157"/>
          </a:xfrm>
          <a:prstGeom prst="rect">
            <a:avLst/>
          </a:prstGeom>
        </p:spPr>
      </p:pic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4718304" y="5577840"/>
            <a:ext cx="2743200" cy="841248"/>
          </a:xfrm>
          <a:prstGeom prst="roundRect">
            <a:avLst>
              <a:gd name="adj" fmla="val 14130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 START</a:t>
            </a:r>
            <a:endParaRPr lang="en-US" sz="2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2C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0" y="457200"/>
            <a:ext cx="1218895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 WON THE RACE!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0" y="1463040"/>
            <a:ext cx="121889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Happy Dragon Boat Festival — brilliant English!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351276" y="2148840"/>
            <a:ext cx="5486400" cy="3200899"/>
          </a:xfrm>
          <a:prstGeom prst="roundRect">
            <a:avLst>
              <a:gd name="adj" fmla="val 3999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6" name="Image 0" descr="/tmp/dragonboat/img/w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9876" y="2377440"/>
            <a:ext cx="5029200" cy="2743699"/>
          </a:xfrm>
          <a:prstGeom prst="rect">
            <a:avLst/>
          </a:prstGeom>
        </p:spPr>
      </p:pic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4572000" y="5623560"/>
            <a:ext cx="3044952" cy="777240"/>
          </a:xfrm>
          <a:prstGeom prst="roundRect">
            <a:avLst>
              <a:gd name="adj" fmla="val 1529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 Play again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3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126480" y="1143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F4B74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 1 OF 4   ·   THE BOAT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94360" y="1903379"/>
            <a:ext cx="5212080" cy="3051243"/>
          </a:xfrm>
          <a:prstGeom prst="roundRect">
            <a:avLst>
              <a:gd name="adj" fmla="val 4196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5" name="Image 0" descr="/tmp/dragonboat/img/dragon_boa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131979"/>
            <a:ext cx="4754880" cy="25940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26480" y="1874520"/>
            <a:ext cx="5440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climb aboard for the race. What is this boat called?</a:t>
            </a:r>
            <a:endParaRPr lang="en-US" sz="2900" dirty="0"/>
          </a:p>
        </p:txBody>
      </p:sp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6126480" y="333756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Sailboat</a:t>
            </a:r>
            <a:endParaRPr lang="en-US" sz="21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6126480" y="420624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Dragon boat</a:t>
            </a:r>
            <a:endParaRPr lang="en-US" sz="2100" dirty="0"/>
          </a:p>
        </p:txBody>
      </p:sp>
      <p:sp>
        <p:nvSpPr>
          <p:cNvPr id="9" name="Text 6">
            <a:hlinkClick r:id="rId4" tooltip="" action="ppaction://hlinksldjump"/>
          </p:cNvPr>
          <p:cNvSpPr/>
          <p:nvPr/>
        </p:nvSpPr>
        <p:spPr>
          <a:xfrm>
            <a:off x="6126480" y="507492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4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Canoe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A1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25880"/>
            <a:ext cx="1280160" cy="1280160"/>
          </a:xfrm>
          <a:prstGeom prst="ellipse">
            <a:avLst/>
          </a:prstGeom>
          <a:solidFill>
            <a:srgbClr val="E0533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2588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346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SPLASH!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371600" y="365760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That's not it. Look at the dragon's head!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663440"/>
            <a:ext cx="2743200" cy="822960"/>
          </a:xfrm>
          <a:prstGeom prst="roundRect">
            <a:avLst>
              <a:gd name="adj" fmla="val 1444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3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126480" y="1143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F4B74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 2 OF 4   ·   THE SNACK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94360" y="1903379"/>
            <a:ext cx="5212080" cy="3051243"/>
          </a:xfrm>
          <a:prstGeom prst="roundRect">
            <a:avLst>
              <a:gd name="adj" fmla="val 4196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5" name="Image 0" descr="/tmp/dragonboat/img/zongz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131979"/>
            <a:ext cx="4754880" cy="25940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26480" y="1874520"/>
            <a:ext cx="5440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Grandma packs a festival snack. What are these called?</a:t>
            </a:r>
            <a:endParaRPr lang="en-US" sz="2900" dirty="0"/>
          </a:p>
        </p:txBody>
      </p:sp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6126480" y="333756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Rice dumplings</a:t>
            </a:r>
            <a:endParaRPr lang="en-US" sz="21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6126480" y="420624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Pancakes</a:t>
            </a:r>
            <a:endParaRPr lang="en-US" sz="2100" dirty="0"/>
          </a:p>
        </p:txBody>
      </p:sp>
      <p:sp>
        <p:nvSpPr>
          <p:cNvPr id="9" name="Text 6">
            <a:hlinkClick r:id="rId4" tooltip="" action="ppaction://hlinksldjump"/>
          </p:cNvPr>
          <p:cNvSpPr/>
          <p:nvPr/>
        </p:nvSpPr>
        <p:spPr>
          <a:xfrm>
            <a:off x="6126480" y="507492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4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Sandwiches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A1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25880"/>
            <a:ext cx="1280160" cy="1280160"/>
          </a:xfrm>
          <a:prstGeom prst="ellipse">
            <a:avLst/>
          </a:prstGeom>
          <a:solidFill>
            <a:srgbClr val="E0533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2588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346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SPLASH!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371600" y="365760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quite — they're wrapped in bamboo leaves.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663440"/>
            <a:ext cx="2743200" cy="822960"/>
          </a:xfrm>
          <a:prstGeom prst="roundRect">
            <a:avLst>
              <a:gd name="adj" fmla="val 1444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3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126480" y="1143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F4B74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 3 OF 4   ·   THE BEAT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94360" y="1903379"/>
            <a:ext cx="5212080" cy="3051243"/>
          </a:xfrm>
          <a:prstGeom prst="roundRect">
            <a:avLst>
              <a:gd name="adj" fmla="val 4196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5" name="Image 0" descr="/tmp/dragonboat/img/drum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131979"/>
            <a:ext cx="4754880" cy="25940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26480" y="1874520"/>
            <a:ext cx="5440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Someone keeps the rowing beat. What is this instrument?</a:t>
            </a:r>
            <a:endParaRPr lang="en-US" sz="2900" dirty="0"/>
          </a:p>
        </p:txBody>
      </p:sp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6126480" y="333756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Bell</a:t>
            </a:r>
            <a:endParaRPr lang="en-US" sz="21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6126480" y="420624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Trumpet</a:t>
            </a:r>
            <a:endParaRPr lang="en-US" sz="2100" dirty="0"/>
          </a:p>
        </p:txBody>
      </p:sp>
      <p:sp>
        <p:nvSpPr>
          <p:cNvPr id="9" name="Text 6">
            <a:hlinkClick r:id="rId4" tooltip="" action="ppaction://hlinksldjump"/>
          </p:cNvPr>
          <p:cNvSpPr/>
          <p:nvPr/>
        </p:nvSpPr>
        <p:spPr>
          <a:xfrm>
            <a:off x="6126480" y="507492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4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Drum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5A1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25880"/>
            <a:ext cx="1280160" cy="1280160"/>
          </a:xfrm>
          <a:prstGeom prst="ellipse">
            <a:avLst/>
          </a:prstGeom>
          <a:solidFill>
            <a:srgbClr val="E0533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2588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346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SPLASH!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371600" y="365760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Listen again — you hit it with sticks!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663440"/>
            <a:ext cx="2743200" cy="822960"/>
          </a:xfrm>
          <a:prstGeom prst="roundRect">
            <a:avLst>
              <a:gd name="adj" fmla="val 1444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3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126480" y="1143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F4B74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 4 OF 4   ·   ROW!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94360" y="1903379"/>
            <a:ext cx="5212080" cy="3051243"/>
          </a:xfrm>
          <a:prstGeom prst="roundRect">
            <a:avLst>
              <a:gd name="adj" fmla="val 4196"/>
            </a:avLst>
          </a:prstGeom>
          <a:solidFill>
            <a:srgbClr val="F6ECD9"/>
          </a:solidFill>
          <a:ln w="25400">
            <a:solidFill>
              <a:srgbClr val="F4B740"/>
            </a:solidFill>
            <a:prstDash val="solid"/>
          </a:ln>
        </p:spPr>
      </p:sp>
      <p:pic>
        <p:nvPicPr>
          <p:cNvPr id="5" name="Image 0" descr="/tmp/dragonboat/img/paddl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131979"/>
            <a:ext cx="4754880" cy="25940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26480" y="1874520"/>
            <a:ext cx="5440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Grab one and row hard! What is this called?</a:t>
            </a:r>
            <a:endParaRPr lang="en-US" sz="2900" dirty="0"/>
          </a:p>
        </p:txBody>
      </p:sp>
      <p:sp>
        <p:nvSpPr>
          <p:cNvPr id="7" name="Text 4">
            <a:hlinkClick r:id="rId2" tooltip="" action="ppaction://hlinksldjump"/>
          </p:cNvPr>
          <p:cNvSpPr/>
          <p:nvPr/>
        </p:nvSpPr>
        <p:spPr>
          <a:xfrm>
            <a:off x="6126480" y="333756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Spoon</a:t>
            </a:r>
            <a:endParaRPr lang="en-US" sz="2100" dirty="0"/>
          </a:p>
        </p:txBody>
      </p:sp>
      <p:sp>
        <p:nvSpPr>
          <p:cNvPr id="8" name="Text 5">
            <a:hlinkClick r:id="rId3" tooltip="" action="ppaction://hlinksldjump"/>
          </p:cNvPr>
          <p:cNvSpPr/>
          <p:nvPr/>
        </p:nvSpPr>
        <p:spPr>
          <a:xfrm>
            <a:off x="6126480" y="420624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Paddle</a:t>
            </a:r>
            <a:endParaRPr lang="en-US" sz="2100" dirty="0"/>
          </a:p>
        </p:txBody>
      </p:sp>
      <p:sp>
        <p:nvSpPr>
          <p:cNvPr id="9" name="Text 6">
            <a:hlinkClick r:id="rId4" tooltip="" action="ppaction://hlinksldjump"/>
          </p:cNvPr>
          <p:cNvSpPr/>
          <p:nvPr/>
        </p:nvSpPr>
        <p:spPr>
          <a:xfrm>
            <a:off x="6126480" y="5074920"/>
            <a:ext cx="5440680" cy="749808"/>
          </a:xfrm>
          <a:prstGeom prst="roundRect">
            <a:avLst>
              <a:gd name="adj" fmla="val 1585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4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Umbrella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A1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92608" y="274320"/>
            <a:ext cx="11603736" cy="6309360"/>
          </a:xfrm>
          <a:prstGeom prst="roundRect">
            <a:avLst>
              <a:gd name="adj" fmla="val 2319"/>
            </a:avLst>
          </a:prstGeom>
          <a:ln w="15875">
            <a:solidFill>
              <a:srgbClr val="F4B740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25880"/>
            <a:ext cx="1280160" cy="1280160"/>
          </a:xfrm>
          <a:prstGeom prst="ellipse">
            <a:avLst/>
          </a:prstGeom>
          <a:solidFill>
            <a:srgbClr val="E0533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2588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346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4B7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SPLASH!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371600" y="365760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Almost — it's what you row a boat with.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663440"/>
            <a:ext cx="2743200" cy="822960"/>
          </a:xfrm>
          <a:prstGeom prst="roundRect">
            <a:avLst>
              <a:gd name="adj" fmla="val 14444"/>
            </a:avLst>
          </a:prstGeom>
          <a:solidFill>
            <a:srgbClr val="F4B740"/>
          </a:solidFill>
          <a:ln/>
          <a:effectLst>
            <a:outerShdw sx="100000" sy="100000" kx="0" ky="0" algn="bl" rotWithShape="0" blurRad="63500" dist="38100" dir="5400000">
              <a:srgbClr val="0A1F18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17311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Dragon Boat Quest — a Dragon Boat Festival English game</dc:title>
  <dc:subject>PptxGenJS Presentation</dc:subject>
  <dc:creator>Luke Lin · AI4Teachers</dc:creator>
  <cp:lastModifiedBy>Luke Lin · AI4Teachers</cp:lastModifiedBy>
  <cp:revision>1</cp:revision>
  <dcterms:created xsi:type="dcterms:W3CDTF">2026-06-13T03:36:28Z</dcterms:created>
  <dcterms:modified xsi:type="dcterms:W3CDTF">2026-06-13T03:36:28Z</dcterms:modified>
</cp:coreProperties>
</file>